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SOCIAL STUDIES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THIRD GRADE SOCIAL STUDIES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THIRD GRADE SOCIAL STUDIES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research information, including historical and current events, and geographic data, about the community and world, using a variety of valid print, oral, visual, and Internet resources.[3.17A]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solution.[3.19A]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decision.[3.19B]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sequence and categorize information.[3.17B]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interpret oral, visual, and print material by identifying the main idea, distinguishing between fact and opinion, identifying cause and effect, and comparing and contrasting.[3.17C]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various parts of a source, including the table of contents, glossary, and index as well as keyword Internet searches, to locate information.[3.17D]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and create visuals, including graphs, charts, tables, timelines, illustrations, and maps.[3.17E]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graphs.[3.17F]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knowledge and experiences.[3.18A]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technology to create written and visual material such as stories, poems, pictures, maps, and graphic organizers to express ideas.[3.18B]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punctuation.[3.18C]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THIRD GRADE SOCIAL STUDIES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331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2014-11-05T16:22:17Z</dcterms:modified>
</cp:coreProperties>
</file>